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handoutMasterIdLst>
    <p:handoutMasterId r:id="rId8"/>
  </p:handoutMasterIdLst>
  <p:sldIdLst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92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85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76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68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61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153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346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537" algn="l" defTabSz="91438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A5CAB"/>
    <a:srgbClr val="DA1D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7C7B56-384D-4F90-8B62-E92501576CE1}" v="1" dt="2023-07-11T14:58:57.8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636" y="-40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telle Sinquin" userId="e33a38f6-a960-4c37-9f25-c0dbdab85f4a" providerId="ADAL" clId="{8095DAA5-1E8D-41E1-9A18-90EB8E795CBC}"/>
    <pc:docChg chg="undo custSel modSld modMainMaster">
      <pc:chgData name="Estelle Sinquin" userId="e33a38f6-a960-4c37-9f25-c0dbdab85f4a" providerId="ADAL" clId="{8095DAA5-1E8D-41E1-9A18-90EB8E795CBC}" dt="2022-12-16T14:43:44.749" v="56" actId="6549"/>
      <pc:docMkLst>
        <pc:docMk/>
      </pc:docMkLst>
      <pc:sldChg chg="modSp mod">
        <pc:chgData name="Estelle Sinquin" userId="e33a38f6-a960-4c37-9f25-c0dbdab85f4a" providerId="ADAL" clId="{8095DAA5-1E8D-41E1-9A18-90EB8E795CBC}" dt="2022-12-16T14:41:09.905" v="32" actId="207"/>
        <pc:sldMkLst>
          <pc:docMk/>
          <pc:sldMk cId="32252020" sldId="257"/>
        </pc:sldMkLst>
        <pc:spChg chg="mod">
          <ac:chgData name="Estelle Sinquin" userId="e33a38f6-a960-4c37-9f25-c0dbdab85f4a" providerId="ADAL" clId="{8095DAA5-1E8D-41E1-9A18-90EB8E795CBC}" dt="2022-12-16T14:41:09.905" v="32" actId="207"/>
          <ac:spMkLst>
            <pc:docMk/>
            <pc:sldMk cId="32252020" sldId="257"/>
            <ac:spMk id="2" creationId="{03E634EC-004F-4B64-A0CB-1A5529EF7A65}"/>
          </ac:spMkLst>
        </pc:spChg>
      </pc:sldChg>
      <pc:sldChg chg="modSp mod">
        <pc:chgData name="Estelle Sinquin" userId="e33a38f6-a960-4c37-9f25-c0dbdab85f4a" providerId="ADAL" clId="{8095DAA5-1E8D-41E1-9A18-90EB8E795CBC}" dt="2022-12-16T14:42:49.556" v="50" actId="207"/>
        <pc:sldMkLst>
          <pc:docMk/>
          <pc:sldMk cId="2875094703" sldId="259"/>
        </pc:sldMkLst>
        <pc:spChg chg="mod">
          <ac:chgData name="Estelle Sinquin" userId="e33a38f6-a960-4c37-9f25-c0dbdab85f4a" providerId="ADAL" clId="{8095DAA5-1E8D-41E1-9A18-90EB8E795CBC}" dt="2022-12-16T14:42:49.556" v="50" actId="207"/>
          <ac:spMkLst>
            <pc:docMk/>
            <pc:sldMk cId="2875094703" sldId="259"/>
            <ac:spMk id="4" creationId="{9A608571-2711-4B96-8EC2-9B5059AC3182}"/>
          </ac:spMkLst>
        </pc:spChg>
      </pc:sldChg>
      <pc:sldChg chg="modSp mod">
        <pc:chgData name="Estelle Sinquin" userId="e33a38f6-a960-4c37-9f25-c0dbdab85f4a" providerId="ADAL" clId="{8095DAA5-1E8D-41E1-9A18-90EB8E795CBC}" dt="2022-12-16T14:42:52.920" v="51" actId="207"/>
        <pc:sldMkLst>
          <pc:docMk/>
          <pc:sldMk cId="386469374" sldId="260"/>
        </pc:sldMkLst>
        <pc:spChg chg="mod">
          <ac:chgData name="Estelle Sinquin" userId="e33a38f6-a960-4c37-9f25-c0dbdab85f4a" providerId="ADAL" clId="{8095DAA5-1E8D-41E1-9A18-90EB8E795CBC}" dt="2022-12-16T14:42:52.920" v="51" actId="207"/>
          <ac:spMkLst>
            <pc:docMk/>
            <pc:sldMk cId="386469374" sldId="260"/>
            <ac:spMk id="5" creationId="{DC033097-B679-41A5-A7A7-213BE9F4D7D8}"/>
          </ac:spMkLst>
        </pc:spChg>
      </pc:sldChg>
      <pc:sldMasterChg chg="addSp delSp modSp mod modSldLayout">
        <pc:chgData name="Estelle Sinquin" userId="e33a38f6-a960-4c37-9f25-c0dbdab85f4a" providerId="ADAL" clId="{8095DAA5-1E8D-41E1-9A18-90EB8E795CBC}" dt="2022-12-16T14:43:44.749" v="56" actId="6549"/>
        <pc:sldMasterMkLst>
          <pc:docMk/>
          <pc:sldMasterMk cId="3048047483" sldId="2147483660"/>
        </pc:sldMasterMkLst>
        <pc:picChg chg="add del mod">
          <ac:chgData name="Estelle Sinquin" userId="e33a38f6-a960-4c37-9f25-c0dbdab85f4a" providerId="ADAL" clId="{8095DAA5-1E8D-41E1-9A18-90EB8E795CBC}" dt="2022-12-16T14:40:37.270" v="28" actId="478"/>
          <ac:picMkLst>
            <pc:docMk/>
            <pc:sldMasterMk cId="3048047483" sldId="2147483660"/>
            <ac:picMk id="8" creationId="{B6A3EC3F-75EE-959C-BDD0-F29A8CB86718}"/>
          </ac:picMkLst>
        </pc:picChg>
        <pc:picChg chg="add mod">
          <ac:chgData name="Estelle Sinquin" userId="e33a38f6-a960-4c37-9f25-c0dbdab85f4a" providerId="ADAL" clId="{8095DAA5-1E8D-41E1-9A18-90EB8E795CBC}" dt="2022-12-16T14:40:44.246" v="31" actId="14100"/>
          <ac:picMkLst>
            <pc:docMk/>
            <pc:sldMasterMk cId="3048047483" sldId="2147483660"/>
            <ac:picMk id="9" creationId="{719BAADC-B891-59B9-9846-85790956140D}"/>
          </ac:picMkLst>
        </pc:picChg>
        <pc:sldLayoutChg chg="addSp delSp modSp mod">
          <pc:chgData name="Estelle Sinquin" userId="e33a38f6-a960-4c37-9f25-c0dbdab85f4a" providerId="ADAL" clId="{8095DAA5-1E8D-41E1-9A18-90EB8E795CBC}" dt="2022-12-16T14:43:44.749" v="56" actId="6549"/>
          <pc:sldLayoutMkLst>
            <pc:docMk/>
            <pc:sldMasterMk cId="3048047483" sldId="2147483660"/>
            <pc:sldLayoutMk cId="2904564005" sldId="2147483661"/>
          </pc:sldLayoutMkLst>
          <pc:spChg chg="mod">
            <ac:chgData name="Estelle Sinquin" userId="e33a38f6-a960-4c37-9f25-c0dbdab85f4a" providerId="ADAL" clId="{8095DAA5-1E8D-41E1-9A18-90EB8E795CBC}" dt="2022-12-16T14:41:52.282" v="39" actId="1582"/>
            <ac:spMkLst>
              <pc:docMk/>
              <pc:sldMasterMk cId="3048047483" sldId="2147483660"/>
              <pc:sldLayoutMk cId="2904564005" sldId="2147483661"/>
              <ac:spMk id="7" creationId="{E78E4B2D-8D1B-4A68-8C81-CBAD39E243E8}"/>
            </ac:spMkLst>
          </pc:spChg>
          <pc:spChg chg="mod">
            <ac:chgData name="Estelle Sinquin" userId="e33a38f6-a960-4c37-9f25-c0dbdab85f4a" providerId="ADAL" clId="{8095DAA5-1E8D-41E1-9A18-90EB8E795CBC}" dt="2022-12-16T14:43:44.749" v="56" actId="6549"/>
            <ac:spMkLst>
              <pc:docMk/>
              <pc:sldMasterMk cId="3048047483" sldId="2147483660"/>
              <pc:sldLayoutMk cId="2904564005" sldId="2147483661"/>
              <ac:spMk id="8" creationId="{AF701B81-35EB-4308-9253-24AE1D6AF8F6}"/>
            </ac:spMkLst>
          </pc:spChg>
          <pc:spChg chg="mod">
            <ac:chgData name="Estelle Sinquin" userId="e33a38f6-a960-4c37-9f25-c0dbdab85f4a" providerId="ADAL" clId="{8095DAA5-1E8D-41E1-9A18-90EB8E795CBC}" dt="2022-12-16T14:43:42.342" v="55" actId="1076"/>
            <ac:spMkLst>
              <pc:docMk/>
              <pc:sldMasterMk cId="3048047483" sldId="2147483660"/>
              <pc:sldLayoutMk cId="2904564005" sldId="2147483661"/>
              <ac:spMk id="9" creationId="{090B41E3-E179-45CF-AC36-F55C24DE97D4}"/>
            </ac:spMkLst>
          </pc:spChg>
          <pc:spChg chg="add del mod">
            <ac:chgData name="Estelle Sinquin" userId="e33a38f6-a960-4c37-9f25-c0dbdab85f4a" providerId="ADAL" clId="{8095DAA5-1E8D-41E1-9A18-90EB8E795CBC}" dt="2022-12-16T14:42:08.285" v="43" actId="478"/>
            <ac:spMkLst>
              <pc:docMk/>
              <pc:sldMasterMk cId="3048047483" sldId="2147483660"/>
              <pc:sldLayoutMk cId="2904564005" sldId="2147483661"/>
              <ac:spMk id="10" creationId="{398A0064-1E73-6AA8-1078-AEFD591A2D82}"/>
            </ac:spMkLst>
          </pc:spChg>
          <pc:spChg chg="add mod">
            <ac:chgData name="Estelle Sinquin" userId="e33a38f6-a960-4c37-9f25-c0dbdab85f4a" providerId="ADAL" clId="{8095DAA5-1E8D-41E1-9A18-90EB8E795CBC}" dt="2022-12-16T14:43:35.714" v="53" actId="1076"/>
            <ac:spMkLst>
              <pc:docMk/>
              <pc:sldMasterMk cId="3048047483" sldId="2147483660"/>
              <pc:sldLayoutMk cId="2904564005" sldId="2147483661"/>
              <ac:spMk id="11" creationId="{E308C477-7BAA-4510-FCF5-3B9BBB7CBAD1}"/>
            </ac:spMkLst>
          </pc:spChg>
          <pc:spChg chg="del">
            <ac:chgData name="Estelle Sinquin" userId="e33a38f6-a960-4c37-9f25-c0dbdab85f4a" providerId="ADAL" clId="{8095DAA5-1E8D-41E1-9A18-90EB8E795CBC}" dt="2022-12-16T14:42:16.571" v="46" actId="478"/>
            <ac:spMkLst>
              <pc:docMk/>
              <pc:sldMasterMk cId="3048047483" sldId="2147483660"/>
              <pc:sldLayoutMk cId="2904564005" sldId="2147483661"/>
              <ac:spMk id="18" creationId="{CB37F7FF-49B1-4FBD-95B1-288DBC179A28}"/>
            </ac:spMkLst>
          </pc:spChg>
          <pc:grpChg chg="del">
            <ac:chgData name="Estelle Sinquin" userId="e33a38f6-a960-4c37-9f25-c0dbdab85f4a" providerId="ADAL" clId="{8095DAA5-1E8D-41E1-9A18-90EB8E795CBC}" dt="2022-11-15T14:38:26.041" v="6" actId="478"/>
            <ac:grpSpMkLst>
              <pc:docMk/>
              <pc:sldMasterMk cId="3048047483" sldId="2147483660"/>
              <pc:sldLayoutMk cId="2904564005" sldId="2147483661"/>
              <ac:grpSpMk id="36" creationId="{4B1D05C4-C9E0-48D5-A0FE-3D3671B76759}"/>
            </ac:grpSpMkLst>
          </pc:grpChg>
          <pc:picChg chg="add del mod">
            <ac:chgData name="Estelle Sinquin" userId="e33a38f6-a960-4c37-9f25-c0dbdab85f4a" providerId="ADAL" clId="{8095DAA5-1E8D-41E1-9A18-90EB8E795CBC}" dt="2022-11-18T09:02:24.120" v="23" actId="478"/>
            <ac:picMkLst>
              <pc:docMk/>
              <pc:sldMasterMk cId="3048047483" sldId="2147483660"/>
              <pc:sldLayoutMk cId="2904564005" sldId="2147483661"/>
              <ac:picMk id="11" creationId="{D5D1E6B9-17C8-81DB-23EF-61E7ACC8EB4C}"/>
            </ac:picMkLst>
          </pc:picChg>
          <pc:picChg chg="del">
            <ac:chgData name="Estelle Sinquin" userId="e33a38f6-a960-4c37-9f25-c0dbdab85f4a" providerId="ADAL" clId="{8095DAA5-1E8D-41E1-9A18-90EB8E795CBC}" dt="2022-11-15T14:37:43.701" v="0" actId="478"/>
            <ac:picMkLst>
              <pc:docMk/>
              <pc:sldMasterMk cId="3048047483" sldId="2147483660"/>
              <pc:sldLayoutMk cId="2904564005" sldId="2147483661"/>
              <ac:picMk id="12" creationId="{46A4FD37-09DE-4B2C-BC13-2CA4BE100011}"/>
            </ac:picMkLst>
          </pc:picChg>
          <pc:picChg chg="del">
            <ac:chgData name="Estelle Sinquin" userId="e33a38f6-a960-4c37-9f25-c0dbdab85f4a" providerId="ADAL" clId="{8095DAA5-1E8D-41E1-9A18-90EB8E795CBC}" dt="2022-11-15T14:38:26.968" v="7" actId="478"/>
            <ac:picMkLst>
              <pc:docMk/>
              <pc:sldMasterMk cId="3048047483" sldId="2147483660"/>
              <pc:sldLayoutMk cId="2904564005" sldId="2147483661"/>
              <ac:picMk id="14" creationId="{1949EABF-CCAB-4956-B167-14BD70263E99}"/>
            </ac:picMkLst>
          </pc:picChg>
          <pc:picChg chg="del">
            <ac:chgData name="Estelle Sinquin" userId="e33a38f6-a960-4c37-9f25-c0dbdab85f4a" providerId="ADAL" clId="{8095DAA5-1E8D-41E1-9A18-90EB8E795CBC}" dt="2022-11-15T14:38:23.286" v="5" actId="478"/>
            <ac:picMkLst>
              <pc:docMk/>
              <pc:sldMasterMk cId="3048047483" sldId="2147483660"/>
              <pc:sldLayoutMk cId="2904564005" sldId="2147483661"/>
              <ac:picMk id="32" creationId="{D67DCAC0-7ECD-474A-86B9-BF3BBAAC6D0C}"/>
            </ac:picMkLst>
          </pc:picChg>
          <pc:picChg chg="del">
            <ac:chgData name="Estelle Sinquin" userId="e33a38f6-a960-4c37-9f25-c0dbdab85f4a" providerId="ADAL" clId="{8095DAA5-1E8D-41E1-9A18-90EB8E795CBC}" dt="2022-11-15T14:38:22.533" v="4" actId="478"/>
            <ac:picMkLst>
              <pc:docMk/>
              <pc:sldMasterMk cId="3048047483" sldId="2147483660"/>
              <pc:sldLayoutMk cId="2904564005" sldId="2147483661"/>
              <ac:picMk id="33" creationId="{E0589C94-4A8A-41E0-BED5-E7EFF93C12E2}"/>
            </ac:picMkLst>
          </pc:picChg>
        </pc:sldLayoutChg>
      </pc:sldMasterChg>
    </pc:docChg>
  </pc:docChgLst>
  <pc:docChgLst>
    <pc:chgData name="Estelle Sinquin" userId="e33a38f6-a960-4c37-9f25-c0dbdab85f4a" providerId="ADAL" clId="{C97C7B56-384D-4F90-8B62-E92501576CE1}"/>
    <pc:docChg chg="custSel modMainMaster">
      <pc:chgData name="Estelle Sinquin" userId="e33a38f6-a960-4c37-9f25-c0dbdab85f4a" providerId="ADAL" clId="{C97C7B56-384D-4F90-8B62-E92501576CE1}" dt="2023-07-11T14:59:57.522" v="13" actId="20577"/>
      <pc:docMkLst>
        <pc:docMk/>
      </pc:docMkLst>
      <pc:sldMasterChg chg="addSp delSp modSp mod modSldLayout">
        <pc:chgData name="Estelle Sinquin" userId="e33a38f6-a960-4c37-9f25-c0dbdab85f4a" providerId="ADAL" clId="{C97C7B56-384D-4F90-8B62-E92501576CE1}" dt="2023-07-11T14:59:57.522" v="13" actId="20577"/>
        <pc:sldMasterMkLst>
          <pc:docMk/>
          <pc:sldMasterMk cId="3048047483" sldId="2147483660"/>
        </pc:sldMasterMkLst>
        <pc:picChg chg="add mod">
          <ac:chgData name="Estelle Sinquin" userId="e33a38f6-a960-4c37-9f25-c0dbdab85f4a" providerId="ADAL" clId="{C97C7B56-384D-4F90-8B62-E92501576CE1}" dt="2023-07-11T14:59:34.837" v="6" actId="1076"/>
          <ac:picMkLst>
            <pc:docMk/>
            <pc:sldMasterMk cId="3048047483" sldId="2147483660"/>
            <ac:picMk id="8" creationId="{055C6A6F-9DCD-0DB1-F593-EDEFC86B38F9}"/>
          </ac:picMkLst>
        </pc:picChg>
        <pc:picChg chg="del">
          <ac:chgData name="Estelle Sinquin" userId="e33a38f6-a960-4c37-9f25-c0dbdab85f4a" providerId="ADAL" clId="{C97C7B56-384D-4F90-8B62-E92501576CE1}" dt="2023-07-11T14:59:01.779" v="1" actId="478"/>
          <ac:picMkLst>
            <pc:docMk/>
            <pc:sldMasterMk cId="3048047483" sldId="2147483660"/>
            <ac:picMk id="9" creationId="{719BAADC-B891-59B9-9846-85790956140D}"/>
          </ac:picMkLst>
        </pc:picChg>
        <pc:sldLayoutChg chg="modSp mod">
          <pc:chgData name="Estelle Sinquin" userId="e33a38f6-a960-4c37-9f25-c0dbdab85f4a" providerId="ADAL" clId="{C97C7B56-384D-4F90-8B62-E92501576CE1}" dt="2023-07-11T14:59:57.522" v="13" actId="20577"/>
          <pc:sldLayoutMkLst>
            <pc:docMk/>
            <pc:sldMasterMk cId="3048047483" sldId="2147483660"/>
            <pc:sldLayoutMk cId="2904564005" sldId="2147483661"/>
          </pc:sldLayoutMkLst>
          <pc:spChg chg="mod">
            <ac:chgData name="Estelle Sinquin" userId="e33a38f6-a960-4c37-9f25-c0dbdab85f4a" providerId="ADAL" clId="{C97C7B56-384D-4F90-8B62-E92501576CE1}" dt="2023-07-11T14:59:45.870" v="7" actId="1076"/>
            <ac:spMkLst>
              <pc:docMk/>
              <pc:sldMasterMk cId="3048047483" sldId="2147483660"/>
              <pc:sldLayoutMk cId="2904564005" sldId="2147483661"/>
              <ac:spMk id="7" creationId="{E78E4B2D-8D1B-4A68-8C81-CBAD39E243E8}"/>
            </ac:spMkLst>
          </pc:spChg>
          <pc:spChg chg="mod">
            <ac:chgData name="Estelle Sinquin" userId="e33a38f6-a960-4c37-9f25-c0dbdab85f4a" providerId="ADAL" clId="{C97C7B56-384D-4F90-8B62-E92501576CE1}" dt="2023-07-11T14:59:49.951" v="9" actId="6549"/>
            <ac:spMkLst>
              <pc:docMk/>
              <pc:sldMasterMk cId="3048047483" sldId="2147483660"/>
              <pc:sldLayoutMk cId="2904564005" sldId="2147483661"/>
              <ac:spMk id="8" creationId="{AF701B81-35EB-4308-9253-24AE1D6AF8F6}"/>
            </ac:spMkLst>
          </pc:spChg>
          <pc:spChg chg="mod">
            <ac:chgData name="Estelle Sinquin" userId="e33a38f6-a960-4c37-9f25-c0dbdab85f4a" providerId="ADAL" clId="{C97C7B56-384D-4F90-8B62-E92501576CE1}" dt="2023-07-11T14:59:57.522" v="13" actId="20577"/>
            <ac:spMkLst>
              <pc:docMk/>
              <pc:sldMasterMk cId="3048047483" sldId="2147483660"/>
              <pc:sldLayoutMk cId="2904564005" sldId="2147483661"/>
              <ac:spMk id="9" creationId="{090B41E3-E179-45CF-AC36-F55C24DE97D4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F9411A4-A36E-4DF9-B075-50BCB92B79D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3EC11AD-282C-49E3-BE4C-03D169BCB1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5BFDB-2B36-4112-B145-9A0446A82777}" type="datetimeFigureOut">
              <a:rPr lang="fr-FR" smtClean="0"/>
              <a:t>28/11/2024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58E16C1-A450-484B-BE4D-D83838DCBE1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4FF19CB-1EA2-4F08-A9C0-5889485883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154F1-16D8-41C1-A116-9AC06E5F72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3825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4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Line 10">
            <a:extLst>
              <a:ext uri="{FF2B5EF4-FFF2-40B4-BE49-F238E27FC236}">
                <a16:creationId xmlns:a16="http://schemas.microsoft.com/office/drawing/2014/main" id="{E78E4B2D-8D1B-4A68-8C81-CBAD39E243E8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371600" y="980728"/>
            <a:ext cx="6469360" cy="302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91431" tIns="45716" rIns="91431" bIns="45716"/>
          <a:lstStyle/>
          <a:p>
            <a:endParaRPr lang="fr-FR" sz="1400" dirty="0"/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id="{AF701B81-35EB-4308-9253-24AE1D6AF8F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875768" y="6533338"/>
            <a:ext cx="3095821" cy="18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45716" rIns="0" bIns="45716">
            <a:spAutoFit/>
          </a:bodyPr>
          <a:lstStyle/>
          <a:p>
            <a:pPr marL="0" marR="0" lvl="0" indent="0" algn="l" defTabSz="914311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© 2025 – </a:t>
            </a:r>
            <a:r>
              <a:rPr kumimoji="0" lang="fr-FR" sz="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Ingénieurs et Scientifiques de France  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- Tous droits </a:t>
            </a:r>
            <a:r>
              <a:rPr kumimoji="0" lang="en-US" sz="600" b="0" i="0" u="none" strike="noStrike" kern="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réservés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  </a:t>
            </a:r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id="{090B41E3-E179-45CF-AC36-F55C24DE97D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83968" y="6533338"/>
            <a:ext cx="316322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r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12</a:t>
            </a:r>
            <a:r>
              <a:rPr kumimoji="0" lang="fr-FR" sz="600" b="0" i="0" u="none" strike="noStrike" kern="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ème</a:t>
            </a:r>
            <a:r>
              <a:rPr kumimoji="0" lang="fr-FR" sz="6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 pitchFamily="34" charset="0"/>
              </a:rPr>
              <a:t> édition des Journées Nationales de l’Ingénieur 2025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 Light" panose="020F0302020204030204" pitchFamily="34" charset="0"/>
            </a:endParaRP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E308C477-7BAA-4510-FCF5-3B9BBB7CBAD1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371600" y="6443334"/>
            <a:ext cx="6469360" cy="302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lIns="91431" tIns="45716" rIns="91431" bIns="45716"/>
          <a:lstStyle/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2904564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86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49" y="173038"/>
            <a:ext cx="1543051" cy="3689350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1" y="173038"/>
            <a:ext cx="4476751" cy="36893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00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445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38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381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1" y="1009650"/>
            <a:ext cx="3009900" cy="285273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505201" y="1009650"/>
            <a:ext cx="3009900" cy="2852738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7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2" indent="0">
              <a:buNone/>
              <a:defRPr sz="2000" b="1"/>
            </a:lvl2pPr>
            <a:lvl3pPr marL="914385" indent="0">
              <a:buNone/>
              <a:defRPr sz="1900" b="1"/>
            </a:lvl3pPr>
            <a:lvl4pPr marL="1371576" indent="0">
              <a:buNone/>
              <a:defRPr sz="1600" b="1"/>
            </a:lvl4pPr>
            <a:lvl5pPr marL="1828768" indent="0">
              <a:buNone/>
              <a:defRPr sz="1600" b="1"/>
            </a:lvl5pPr>
            <a:lvl6pPr marL="2285961" indent="0">
              <a:buNone/>
              <a:defRPr sz="1600" b="1"/>
            </a:lvl6pPr>
            <a:lvl7pPr marL="2743153" indent="0">
              <a:buNone/>
              <a:defRPr sz="1600" b="1"/>
            </a:lvl7pPr>
            <a:lvl8pPr marL="3200346" indent="0">
              <a:buNone/>
              <a:defRPr sz="1600" b="1"/>
            </a:lvl8pPr>
            <a:lvl9pPr marL="3657537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2" indent="0">
              <a:buNone/>
              <a:defRPr sz="2000" b="1"/>
            </a:lvl2pPr>
            <a:lvl3pPr marL="914385" indent="0">
              <a:buNone/>
              <a:defRPr sz="1900" b="1"/>
            </a:lvl3pPr>
            <a:lvl4pPr marL="1371576" indent="0">
              <a:buNone/>
              <a:defRPr sz="1600" b="1"/>
            </a:lvl4pPr>
            <a:lvl5pPr marL="1828768" indent="0">
              <a:buNone/>
              <a:defRPr sz="1600" b="1"/>
            </a:lvl5pPr>
            <a:lvl6pPr marL="2285961" indent="0">
              <a:buNone/>
              <a:defRPr sz="1600" b="1"/>
            </a:lvl6pPr>
            <a:lvl7pPr marL="2743153" indent="0">
              <a:buNone/>
              <a:defRPr sz="1600" b="1"/>
            </a:lvl7pPr>
            <a:lvl8pPr marL="3200346" indent="0">
              <a:buNone/>
              <a:defRPr sz="1600" b="1"/>
            </a:lvl8pPr>
            <a:lvl9pPr marL="3657537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13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436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818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100"/>
            </a:lvl1pPr>
            <a:lvl2pPr>
              <a:defRPr sz="29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2" indent="0">
              <a:buNone/>
              <a:defRPr sz="1100"/>
            </a:lvl2pPr>
            <a:lvl3pPr marL="914385" indent="0">
              <a:buNone/>
              <a:defRPr sz="1000"/>
            </a:lvl3pPr>
            <a:lvl4pPr marL="1371576" indent="0">
              <a:buNone/>
              <a:defRPr sz="900"/>
            </a:lvl4pPr>
            <a:lvl5pPr marL="1828768" indent="0">
              <a:buNone/>
              <a:defRPr sz="900"/>
            </a:lvl5pPr>
            <a:lvl6pPr marL="2285961" indent="0">
              <a:buNone/>
              <a:defRPr sz="900"/>
            </a:lvl6pPr>
            <a:lvl7pPr marL="2743153" indent="0">
              <a:buNone/>
              <a:defRPr sz="900"/>
            </a:lvl7pPr>
            <a:lvl8pPr marL="3200346" indent="0">
              <a:buNone/>
              <a:defRPr sz="900"/>
            </a:lvl8pPr>
            <a:lvl9pPr marL="3657537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107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100"/>
            </a:lvl1pPr>
            <a:lvl2pPr marL="457192" indent="0">
              <a:buNone/>
              <a:defRPr sz="2900"/>
            </a:lvl2pPr>
            <a:lvl3pPr marL="914385" indent="0">
              <a:buNone/>
              <a:defRPr sz="2400"/>
            </a:lvl3pPr>
            <a:lvl4pPr marL="1371576" indent="0">
              <a:buNone/>
              <a:defRPr sz="2000"/>
            </a:lvl4pPr>
            <a:lvl5pPr marL="1828768" indent="0">
              <a:buNone/>
              <a:defRPr sz="2000"/>
            </a:lvl5pPr>
            <a:lvl6pPr marL="2285961" indent="0">
              <a:buNone/>
              <a:defRPr sz="2000"/>
            </a:lvl6pPr>
            <a:lvl7pPr marL="2743153" indent="0">
              <a:buNone/>
              <a:defRPr sz="2000"/>
            </a:lvl7pPr>
            <a:lvl8pPr marL="3200346" indent="0">
              <a:buNone/>
              <a:defRPr sz="2000"/>
            </a:lvl8pPr>
            <a:lvl9pPr marL="3657537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2" indent="0">
              <a:buNone/>
              <a:defRPr sz="1100"/>
            </a:lvl2pPr>
            <a:lvl3pPr marL="914385" indent="0">
              <a:buNone/>
              <a:defRPr sz="1000"/>
            </a:lvl3pPr>
            <a:lvl4pPr marL="1371576" indent="0">
              <a:buNone/>
              <a:defRPr sz="900"/>
            </a:lvl4pPr>
            <a:lvl5pPr marL="1828768" indent="0">
              <a:buNone/>
              <a:defRPr sz="900"/>
            </a:lvl5pPr>
            <a:lvl6pPr marL="2285961" indent="0">
              <a:buNone/>
              <a:defRPr sz="900"/>
            </a:lvl6pPr>
            <a:lvl7pPr marL="2743153" indent="0">
              <a:buNone/>
              <a:defRPr sz="900"/>
            </a:lvl7pPr>
            <a:lvl8pPr marL="3200346" indent="0">
              <a:buNone/>
              <a:defRPr sz="900"/>
            </a:lvl8pPr>
            <a:lvl9pPr marL="3657537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28/11/2024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225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6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92"/>
            <a:fld id="{307FA482-5E17-EC45-95E8-D21870F82152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457192"/>
              <a:t>28/11/2024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6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92"/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6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192"/>
            <a:fld id="{F144045F-7E62-AE4C-8666-4FA126918E11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 defTabSz="457192"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90D87FF-6BE6-8718-BC8C-7CE74370B27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" y="116632"/>
            <a:ext cx="9144000" cy="73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4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19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5" indent="-342895" algn="l" defTabSz="457192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7" indent="-285745" algn="l" defTabSz="457192" rtl="0" eaLnBrk="1" latinLnBrk="0" hangingPunct="1">
        <a:spcBef>
          <a:spcPct val="20000"/>
        </a:spcBef>
        <a:buFont typeface="Arial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0" indent="-228597" algn="l" defTabSz="4571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73" indent="-228597" algn="l" defTabSz="457192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64" indent="-228597" algn="l" defTabSz="457192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56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9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41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34" indent="-228597" algn="l" defTabSz="4571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2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5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6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8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61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53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46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37" algn="l" defTabSz="45719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3E634EC-004F-4B64-A0CB-1A5529EF7A65}"/>
              </a:ext>
            </a:extLst>
          </p:cNvPr>
          <p:cNvSpPr/>
          <p:nvPr/>
        </p:nvSpPr>
        <p:spPr>
          <a:xfrm>
            <a:off x="971600" y="1556792"/>
            <a:ext cx="78488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cap="small" dirty="0">
                <a:solidFill>
                  <a:srgbClr val="D1244A"/>
                </a:solidFill>
                <a:latin typeface="+mj-lt"/>
              </a:rPr>
              <a:t>titre</a:t>
            </a:r>
          </a:p>
          <a:p>
            <a:r>
              <a:rPr lang="fr-FR" sz="2800" b="1" cap="small" dirty="0">
                <a:solidFill>
                  <a:srgbClr val="0000FF"/>
                </a:solidFill>
                <a:latin typeface="+mj-lt"/>
              </a:rPr>
              <a:t>Sous titre</a:t>
            </a:r>
          </a:p>
          <a:p>
            <a:endParaRPr lang="fr-FR" sz="2000" b="1" kern="0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Texte ,,,,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  <a:p>
            <a:endParaRPr lang="fr-FR" sz="2000" b="1" u="sng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pPr algn="ctr"/>
            <a:endParaRPr lang="fr-FR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2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608571-2711-4B96-8EC2-9B5059AC3182}"/>
              </a:ext>
            </a:extLst>
          </p:cNvPr>
          <p:cNvSpPr/>
          <p:nvPr/>
        </p:nvSpPr>
        <p:spPr>
          <a:xfrm>
            <a:off x="971600" y="1700808"/>
            <a:ext cx="78488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cap="small" dirty="0">
                <a:solidFill>
                  <a:srgbClr val="D1244A"/>
                </a:solidFill>
                <a:latin typeface="+mj-lt"/>
              </a:rPr>
              <a:t>titre</a:t>
            </a:r>
          </a:p>
          <a:p>
            <a:r>
              <a:rPr lang="fr-FR" sz="2800" b="1" cap="small" dirty="0">
                <a:solidFill>
                  <a:srgbClr val="0000FF"/>
                </a:solidFill>
                <a:latin typeface="+mj-lt"/>
              </a:rPr>
              <a:t>Sous titre</a:t>
            </a:r>
          </a:p>
          <a:p>
            <a:endParaRPr lang="fr-FR" sz="2000" b="1" kern="0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Texte ,,,,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  <a:p>
            <a:endParaRPr lang="fr-FR" sz="2000" b="1" u="sng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pPr algn="ctr"/>
            <a:endParaRPr lang="fr-FR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094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C033097-B679-41A5-A7A7-213BE9F4D7D8}"/>
              </a:ext>
            </a:extLst>
          </p:cNvPr>
          <p:cNvSpPr/>
          <p:nvPr/>
        </p:nvSpPr>
        <p:spPr>
          <a:xfrm>
            <a:off x="971600" y="1772816"/>
            <a:ext cx="784887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cap="small" dirty="0">
                <a:solidFill>
                  <a:srgbClr val="D1244A"/>
                </a:solidFill>
                <a:latin typeface="+mj-lt"/>
              </a:rPr>
              <a:t>titre</a:t>
            </a:r>
          </a:p>
          <a:p>
            <a:r>
              <a:rPr lang="fr-FR" sz="2800" b="1" cap="small" dirty="0">
                <a:solidFill>
                  <a:srgbClr val="0000FF"/>
                </a:solidFill>
                <a:latin typeface="+mj-lt"/>
              </a:rPr>
              <a:t>Sous titre</a:t>
            </a:r>
          </a:p>
          <a:p>
            <a:endParaRPr lang="fr-FR" sz="2000" b="1" kern="0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Texte ,,,,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r>
              <a:rPr lang="fr-F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 </a:t>
            </a:r>
            <a:r>
              <a:rPr lang="fr-FR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</a:rPr>
              <a:t>bla</a:t>
            </a:r>
            <a:endParaRPr lang="fr-FR" sz="20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  <a:p>
            <a:endParaRPr lang="fr-FR" sz="2000" b="1" u="sng" dirty="0">
              <a:solidFill>
                <a:srgbClr val="3A5DAB"/>
              </a:solidFill>
              <a:latin typeface="Calibri Light" panose="020F0302020204030204" pitchFamily="34" charset="0"/>
            </a:endParaRPr>
          </a:p>
          <a:p>
            <a:pPr algn="ctr"/>
            <a:endParaRPr lang="fr-FR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69374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e728db3-7891-45a1-831c-44d29cbeba6e">
      <Terms xmlns="http://schemas.microsoft.com/office/infopath/2007/PartnerControls"/>
    </lcf76f155ced4ddcb4097134ff3c332f>
    <TaxCatchAll xmlns="788439ad-a733-42fb-b946-3294c43b01e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14721437433146896100BCF50A7DAC" ma:contentTypeVersion="18" ma:contentTypeDescription="Crée un document." ma:contentTypeScope="" ma:versionID="4bba4a119729a54ae9c5e0aa9c53b037">
  <xsd:schema xmlns:xsd="http://www.w3.org/2001/XMLSchema" xmlns:xs="http://www.w3.org/2001/XMLSchema" xmlns:p="http://schemas.microsoft.com/office/2006/metadata/properties" xmlns:ns2="fe728db3-7891-45a1-831c-44d29cbeba6e" xmlns:ns3="788439ad-a733-42fb-b946-3294c43b01ee" targetNamespace="http://schemas.microsoft.com/office/2006/metadata/properties" ma:root="true" ma:fieldsID="7829ec11b1a85d3149631d98055172a8" ns2:_="" ns3:_="">
    <xsd:import namespace="fe728db3-7891-45a1-831c-44d29cbeba6e"/>
    <xsd:import namespace="788439ad-a733-42fb-b946-3294c43b01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28db3-7891-45a1-831c-44d29cbeba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2283b3d2-68fd-4e3c-9631-f65f26f4ca1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8439ad-a733-42fb-b946-3294c43b01e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68108b1-608c-4f4e-85a9-ddbb26632eeb}" ma:internalName="TaxCatchAll" ma:showField="CatchAllData" ma:web="788439ad-a733-42fb-b946-3294c43b01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3838DD-8FF9-4A07-B44B-E6A0E61F43DA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788439ad-a733-42fb-b946-3294c43b01ee"/>
    <ds:schemaRef ds:uri="http://purl.org/dc/terms/"/>
    <ds:schemaRef ds:uri="fe728db3-7891-45a1-831c-44d29cbeba6e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9891F06-E67E-472E-AD69-DC512430CD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0A4A47-33DC-49B1-84D4-8C60BBA45F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e728db3-7891-45a1-831c-44d29cbeba6e"/>
    <ds:schemaRef ds:uri="788439ad-a733-42fb-b946-3294c43b01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Affichage à l'écran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1_Thème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Masque PPT JNI</dc:title>
  <dc:creator>Estelle</dc:creator>
  <cp:lastModifiedBy>Charlotte Blassel</cp:lastModifiedBy>
  <cp:revision>15</cp:revision>
  <dcterms:created xsi:type="dcterms:W3CDTF">2017-09-26T14:30:46Z</dcterms:created>
  <dcterms:modified xsi:type="dcterms:W3CDTF">2024-11-28T13:12:35Z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0x010100B514721437433146896100BCF50A7DAC</vt:lpwstr>
  </property>
  <property fmtid="{D5CDD505-2E9C-101B-9397-08002B2CF9AE}" pid="3" name="MediaServiceImageTags">
    <vt:lpwstr/>
  </property>
</Properties>
</file>